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3D7E-F69F-40D1-9356-E447E1B2E461}" type="datetimeFigureOut">
              <a:rPr lang="de-DE" smtClean="0"/>
              <a:t>23.05.2016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09490-71CC-403C-8D06-79119C7D99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35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3D7E-F69F-40D1-9356-E447E1B2E461}" type="datetimeFigureOut">
              <a:rPr lang="de-DE" smtClean="0"/>
              <a:t>23.05.2016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9490-71CC-403C-8D06-79119C7D99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45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338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314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333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4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02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08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de-DE" sz="2400" b="1" smtClean="0">
                <a:solidFill>
                  <a:srgbClr val="4D4D4D"/>
                </a:solidFill>
                <a:effectLst/>
              </a:rPr>
              <a:t>3. Sauerstoff im Blut</a:t>
            </a:r>
            <a:endParaRPr lang="de-DE" sz="2400" smtClean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14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de-DE" sz="2400" b="1" smtClean="0">
                <a:solidFill>
                  <a:srgbClr val="4D4D4D"/>
                </a:solidFill>
                <a:effectLst/>
              </a:rPr>
              <a:t>3. Sauerstoff im Blut</a:t>
            </a:r>
            <a:endParaRPr lang="de-DE" sz="2400" smtClean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85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algn="l" eaLnBrk="1" hangingPunct="1">
              <a:defRPr/>
            </a:pPr>
            <a:r>
              <a:rPr lang="de-DE" sz="2400" b="1" smtClean="0">
                <a:solidFill>
                  <a:srgbClr val="4D4D4D"/>
                </a:solidFill>
                <a:effectLst/>
              </a:rPr>
              <a:t>3. Sauerstoff im Blut</a:t>
            </a:r>
            <a:endParaRPr lang="de-DE" sz="2400" smtClean="0"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12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0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731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976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9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2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8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5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de-DE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 </a:t>
            </a:r>
            <a:r>
              <a:rPr lang="de-DE" sz="3600" b="1" u="sng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ausgeglichene</a:t>
            </a:r>
            <a:r>
              <a:rPr lang="de-DE" sz="3600" b="1" smtClean="0">
                <a:solidFill>
                  <a:srgbClr val="A50021"/>
                </a:solidFill>
                <a:effectLst/>
              </a:rPr>
              <a:t> </a:t>
            </a:r>
            <a:r>
              <a:rPr lang="de-DE" sz="36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Lebensweise</a:t>
            </a:r>
            <a:endParaRPr lang="de-DE" sz="3600" b="1" smtClean="0">
              <a:solidFill>
                <a:srgbClr val="A50021"/>
              </a:solidFill>
              <a:effectLst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43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5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de-DE" altLang="de-DE" sz="3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Weshalb optimierte Zellversorgung ?</a:t>
            </a:r>
            <a:endParaRPr lang="de-DE" altLang="de-DE" sz="320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de-DE" altLang="de-DE" sz="3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Weshalb optimierte Zellversorgung ?</a:t>
            </a:r>
            <a:endParaRPr lang="de-DE" altLang="de-DE" sz="320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de-DE" altLang="de-DE" sz="3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Weshalb optimierte Zellversorgung ?</a:t>
            </a:r>
            <a:endParaRPr lang="de-DE" altLang="de-DE" sz="320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de-DE" altLang="de-DE" sz="3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Weshalb optimierte Zellversorgung ?</a:t>
            </a:r>
            <a:endParaRPr lang="de-DE" altLang="de-DE" sz="320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4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de-DE" altLang="de-DE" sz="3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Weshalb optimierte Zellversorgung ?</a:t>
            </a:r>
            <a:endParaRPr lang="de-DE" altLang="de-DE" sz="320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altLang="de-DE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de-DE" altLang="de-DE" sz="3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Weshalb optimierte Zellversorgung ?</a:t>
            </a:r>
            <a:endParaRPr lang="de-DE" altLang="de-DE" sz="3200" smtClean="0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Bildschirmpräsentation (4:3)</PresentationFormat>
  <Paragraphs>10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         Weshalb optimierte Zellversorgung ?</vt:lpstr>
      <vt:lpstr>         Weshalb optimierte Zellversorgung ?</vt:lpstr>
      <vt:lpstr>         Weshalb optimierte Zellversorgung ?</vt:lpstr>
      <vt:lpstr>         Weshalb optimierte Zellversorgung ?</vt:lpstr>
      <vt:lpstr>         Weshalb optimierte Zellversorgung ?</vt:lpstr>
      <vt:lpstr>         Weshalb optimierte Zellversorgung 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Sauerstoff im Blut</vt:lpstr>
      <vt:lpstr>3. Sauerstoff im Blut</vt:lpstr>
      <vt:lpstr>3. Sauerstoff im Blut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ausgeglichene Lebensweise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Koriath, Thomas</dc:creator>
  <cp:lastModifiedBy>Koriath, Thomas</cp:lastModifiedBy>
  <cp:revision>1</cp:revision>
  <dcterms:created xsi:type="dcterms:W3CDTF">2016-05-23T16:31:07Z</dcterms:created>
  <dcterms:modified xsi:type="dcterms:W3CDTF">2016-05-23T16:31:07Z</dcterms:modified>
</cp:coreProperties>
</file>